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C51BBE7-4ED9-4D8B-901E-7C805F92D9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1DEA5F65-E830-430F-B3E6-DC8C659E81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440046B-C9E7-4EF1-8BC4-364C0E45A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5CE1E-AD9E-4A37-8D6B-FF6360F6C7DA}" type="datetimeFigureOut">
              <a:rPr lang="ko-KR" altLang="en-US" smtClean="0"/>
              <a:t>2026-09-21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1D36DD5-F4C9-4164-9E7E-9D84C407C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AEDF843-B7F7-452F-AF67-227EE9A51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E6D24-435A-4213-9A01-277D9CCA18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5837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2AF701-AB6A-460D-A920-78872CCF5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B65ADB1-5635-42F4-B2DA-C0737546B8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72D1DA1-A272-4E9D-802E-E10DEE765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5CE1E-AD9E-4A37-8D6B-FF6360F6C7DA}" type="datetimeFigureOut">
              <a:rPr lang="ko-KR" altLang="en-US" smtClean="0"/>
              <a:t>2026-09-21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79550AC-80E0-40F6-91AB-F8141CDE6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0C8CE97-753E-4905-B5CE-316942680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E6D24-435A-4213-9A01-277D9CCA18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0226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58EE343-84A3-4DFC-AF14-8D5B4E3BD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011273D-DB4B-4F9A-BC0F-8583D64DA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C2A6FFD-27AC-408C-98D4-5BFDB076C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5CE1E-AD9E-4A37-8D6B-FF6360F6C7DA}" type="datetimeFigureOut">
              <a:rPr lang="ko-KR" altLang="en-US" smtClean="0"/>
              <a:t>2026-09-21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0F2DF3F-F4C6-4774-B5A8-9030F5308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F4F9374-03B7-41ED-BBB5-3780D2B34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E6D24-435A-4213-9A01-277D9CCA18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589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810DA1E-ACC3-4462-A69B-E641A69BE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A30E293-3E06-4EF3-8057-1BDFEF0C40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14FD0BE-5030-4495-8151-43548A8EBB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9CF16D8-62EA-479C-8DE8-E45788970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5CE1E-AD9E-4A37-8D6B-FF6360F6C7DA}" type="datetimeFigureOut">
              <a:rPr lang="ko-KR" altLang="en-US" smtClean="0"/>
              <a:t>2026-09-21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33B0F8ED-DF37-4D0F-99B9-F73FD807E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1D2A30E-338C-4451-9176-A5CE17AB4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E6D24-435A-4213-9A01-277D9CCA18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4911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519E102-94B2-4A13-97FB-0EEFAB4FC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35A43F6-9487-4443-9119-1A76EDEFAE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3F8424A-8C05-49E3-8B57-AC53358BDF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BFE1365-E3FB-4B18-BE53-50C52DB886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A4DA9CFD-8704-4EF4-AD24-3C6F22314E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AEE2B810-FFBC-43AE-8F21-B9D040BEE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5CE1E-AD9E-4A37-8D6B-FF6360F6C7DA}" type="datetimeFigureOut">
              <a:rPr lang="ko-KR" altLang="en-US" smtClean="0"/>
              <a:t>2026-09-21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B70EA94-590B-4367-B7FC-CF5C8CE28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4DE004D-9798-48AC-88A0-B08AD711D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E6D24-435A-4213-9A01-277D9CCA18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5002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D689408-0B55-4513-B0C4-C29D7D117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394D894-57BC-4D88-87C0-9A69515C7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5CE1E-AD9E-4A37-8D6B-FF6360F6C7DA}" type="datetimeFigureOut">
              <a:rPr lang="ko-KR" altLang="en-US" smtClean="0"/>
              <a:t>2026-09-21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CE70C4E-51C8-4FEE-9C61-B8367BB98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1BD0EC2F-133C-4BE7-9776-AA090610F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E6D24-435A-4213-9A01-277D9CCA18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4542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D50597A-5C37-47A5-AAB9-FBCAED655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5CE1E-AD9E-4A37-8D6B-FF6360F6C7DA}" type="datetimeFigureOut">
              <a:rPr lang="ko-KR" altLang="en-US" smtClean="0"/>
              <a:t>2026-09-21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28554C9-3EC0-4073-A51A-DF71D8D9E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9B73CE6-6994-47C2-A4B7-3298BA8D4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E6D24-435A-4213-9A01-277D9CCA18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716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311F210-1FE7-4C9C-8122-91110355C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A8D32F8-8581-49B1-881E-88686A6D11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0EB32A0-5B6D-4122-B4E6-13E58E96DD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9D7C37A-704D-48D5-9EEA-D5728C8F3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5CE1E-AD9E-4A37-8D6B-FF6360F6C7DA}" type="datetimeFigureOut">
              <a:rPr lang="ko-KR" altLang="en-US" smtClean="0"/>
              <a:t>2026-09-21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44561CB-A949-4325-A7B8-BE1519BB4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72285FF-6C77-49CC-93B1-8A09857C7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E6D24-435A-4213-9A01-277D9CCA18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1444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6D88548-0064-4AD7-A632-4C60BC256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E23F0B35-7D91-4656-A1C8-866AD56A76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F18C4C2-B4BA-414B-B498-0D2893D4D6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8FBA668-FCA2-4793-A5D7-843BB2F88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5CE1E-AD9E-4A37-8D6B-FF6360F6C7DA}" type="datetimeFigureOut">
              <a:rPr lang="ko-KR" altLang="en-US" smtClean="0"/>
              <a:t>2026-09-21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FCA975B-9D8B-4541-98F6-14E19605F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47B0FCD-740A-479A-B836-6F7C55B7D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E6D24-435A-4213-9A01-277D9CCA18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2852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AEF0C67-40C9-4186-9252-04B364E00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99162267-FA91-49F3-A3B4-E4D8BEA6D7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64015D3-8268-4EA3-9D88-97E8E6EC6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5CE1E-AD9E-4A37-8D6B-FF6360F6C7DA}" type="datetimeFigureOut">
              <a:rPr lang="ko-KR" altLang="en-US" smtClean="0"/>
              <a:t>2026-09-21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13CEC40-8E21-404B-A717-F2AD8490C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5CCA8B5-E735-4C93-B1EE-0A62D1790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E6D24-435A-4213-9A01-277D9CCA18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7752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47531792-2BB0-4BA6-887D-88979A1E8A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C7DC96B-3556-41BB-9012-F595E721B1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DC1116A-8BF1-4554-8CC9-9E7400BBD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65CE1E-AD9E-4A37-8D6B-FF6360F6C7DA}" type="datetimeFigureOut">
              <a:rPr lang="ko-KR" altLang="en-US" smtClean="0"/>
              <a:t>2026-09-21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D427431-DEBF-4B41-907D-EF77D6F48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91B0898-FF58-4C60-9BE9-87A5277A0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E6D24-435A-4213-9A01-277D9CCA18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33724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85D63B8C-1CE1-44AC-AB30-B3F45AC67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18291CA-102E-4E70-BFB0-3CA773412D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4661737-6B49-4412-83A3-AA937ABF5F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CE1E-AD9E-4A37-8D6B-FF6360F6C7DA}" type="datetimeFigureOut">
              <a:rPr lang="ko-KR" altLang="en-US" smtClean="0"/>
              <a:t>2026-09-21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F73DA5A-9DFE-4547-9499-4C517D9C5E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C9AA90E-21B5-4EA0-99A5-B95518E578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E6D24-435A-4213-9A01-277D9CCA189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2573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2787569"/>
              </p:ext>
            </p:extLst>
          </p:nvPr>
        </p:nvGraphicFramePr>
        <p:xfrm>
          <a:off x="296333" y="1272707"/>
          <a:ext cx="11345334" cy="4540090"/>
        </p:xfrm>
        <a:graphic>
          <a:graphicData uri="http://schemas.openxmlformats.org/drawingml/2006/table">
            <a:tbl>
              <a:tblPr/>
              <a:tblGrid>
                <a:gridCol w="7741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41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98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7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30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그룹</a:t>
                      </a:r>
                    </a:p>
                  </a:txBody>
                  <a:tcPr marL="64770" marR="64770" marT="17905" marB="17905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논문연구주제</a:t>
                      </a:r>
                    </a:p>
                  </a:txBody>
                  <a:tcPr marL="64770" marR="64770" marT="17905" marB="17905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담당교수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200" b="1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각 그룹별 </a:t>
                      </a:r>
                      <a:r>
                        <a:rPr lang="ko-KR" altLang="en-US" sz="1200" b="1">
                          <a:solidFill>
                            <a:srgbClr val="00B0F0"/>
                          </a:solidFill>
                          <a:latin typeface="+mn-ea"/>
                          <a:ea typeface="+mn-ea"/>
                        </a:rPr>
                        <a:t>책임교수</a:t>
                      </a:r>
                      <a:r>
                        <a:rPr lang="en-US" altLang="ko-KR" sz="1200" b="1">
                          <a:solidFill>
                            <a:srgbClr val="00B0F0"/>
                          </a:solidFill>
                          <a:latin typeface="+mn-ea"/>
                          <a:ea typeface="+mn-ea"/>
                        </a:rPr>
                        <a:t>*</a:t>
                      </a: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5" marB="17905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수용가능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최대인원수</a:t>
                      </a:r>
                    </a:p>
                  </a:txBody>
                  <a:tcPr marL="64770" marR="64770" marT="17905" marB="17905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39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</a:p>
                  </a:txBody>
                  <a:tcPr marL="64770" marR="64770" marT="17905" marB="17905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생화학</a:t>
                      </a:r>
                    </a:p>
                  </a:txBody>
                  <a:tcPr marL="64770" marR="64770" marT="17905" marB="17905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강상원</a:t>
                      </a:r>
                      <a:r>
                        <a:rPr kumimoji="0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심현보</a:t>
                      </a:r>
                      <a:r>
                        <a:rPr kumimoji="0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kumimoji="0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정우진</a:t>
                      </a:r>
                      <a:endParaRPr kumimoji="0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5" marB="17905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5" marB="17905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74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</a:p>
                  </a:txBody>
                  <a:tcPr marL="64770" marR="64770" marT="17905" marB="17905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분자생물학</a:t>
                      </a:r>
                      <a:r>
                        <a:rPr kumimoji="0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생물정보학</a:t>
                      </a:r>
                      <a:endParaRPr kumimoji="0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5" marB="17905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김완규</a:t>
                      </a:r>
                      <a:r>
                        <a:rPr kumimoji="0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노태영</a:t>
                      </a:r>
                      <a:r>
                        <a:rPr kumimoji="0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이상혁</a:t>
                      </a:r>
                      <a:r>
                        <a:rPr kumimoji="0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임가영</a:t>
                      </a:r>
                      <a:r>
                        <a:rPr kumimoji="0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최한솔</a:t>
                      </a:r>
                      <a:endParaRPr kumimoji="0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5" marB="17905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5" marB="17905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74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</a:p>
                  </a:txBody>
                  <a:tcPr marL="64770" marR="64770" marT="17905" marB="17905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세포생물학</a:t>
                      </a:r>
                    </a:p>
                  </a:txBody>
                  <a:tcPr marL="64770" marR="64770" marT="17905" marB="17905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강동민</a:t>
                      </a:r>
                      <a:r>
                        <a:rPr kumimoji="0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권미정</a:t>
                      </a:r>
                      <a:r>
                        <a:rPr kumimoji="0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오억수</a:t>
                      </a:r>
                      <a:r>
                        <a:rPr kumimoji="0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이인혜</a:t>
                      </a:r>
                      <a:r>
                        <a:rPr kumimoji="0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이종란</a:t>
                      </a:r>
                    </a:p>
                  </a:txBody>
                  <a:tcPr marL="64770" marR="64770" marT="17905" marB="17905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5" marB="17905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57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marL="64770" marR="64770" marT="17905" marB="17905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면역학</a:t>
                      </a:r>
                      <a:r>
                        <a:rPr kumimoji="0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발생학</a:t>
                      </a:r>
                      <a:r>
                        <a:rPr kumimoji="0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생리학</a:t>
                      </a:r>
                    </a:p>
                  </a:txBody>
                  <a:tcPr marL="64770" marR="64770" marT="17905" marB="17905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오구택</a:t>
                      </a:r>
                      <a:r>
                        <a:rPr kumimoji="0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kumimoji="0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오양균</a:t>
                      </a:r>
                      <a:r>
                        <a:rPr kumimoji="0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+mn-ea"/>
                        </a:rPr>
                        <a:t>, </a:t>
                      </a:r>
                      <a:r>
                        <a:rPr kumimoji="0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이수영</a:t>
                      </a:r>
                      <a:r>
                        <a:rPr kumimoji="0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임선아</a:t>
                      </a:r>
                      <a:r>
                        <a:rPr kumimoji="0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현동훈</a:t>
                      </a:r>
                      <a:endParaRPr kumimoji="0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5" marB="17905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5" marB="17905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74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</a:p>
                  </a:txBody>
                  <a:tcPr marL="64770" marR="64770" marT="17905" marB="17905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미생물학</a:t>
                      </a:r>
                    </a:p>
                  </a:txBody>
                  <a:tcPr marL="64770" marR="64770" marT="17905" marB="17905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김옥빈</a:t>
                      </a:r>
                      <a:r>
                        <a:rPr kumimoji="0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김은수</a:t>
                      </a:r>
                      <a:endParaRPr kumimoji="0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5" marB="17905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5" marB="17905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74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</a:p>
                  </a:txBody>
                  <a:tcPr marL="64770" marR="64770" marT="17905" marB="17905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생물다양성</a:t>
                      </a:r>
                      <a:r>
                        <a:rPr kumimoji="0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</a:t>
                      </a: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0" lang="ko-KR" alt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진화학</a:t>
                      </a:r>
                      <a:endParaRPr kumimoji="0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5" marB="17905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김유섭</a:t>
                      </a:r>
                      <a:endParaRPr kumimoji="0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5" marB="17905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5" marB="17905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74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</a:p>
                  </a:txBody>
                  <a:tcPr marL="64770" marR="64770" marT="17905" marB="17905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동물행동학</a:t>
                      </a:r>
                      <a:r>
                        <a:rPr kumimoji="0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생태학</a:t>
                      </a:r>
                    </a:p>
                  </a:txBody>
                  <a:tcPr marL="64770" marR="64770" marT="17905" marB="17905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이윤정</a:t>
                      </a:r>
                      <a:r>
                        <a:rPr kumimoji="0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0" lang="ko-KR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장이권</a:t>
                      </a:r>
                      <a:endParaRPr kumimoji="0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5" marB="17905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0" lang="en-US" altLang="ko-KR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64770" marR="64770" marT="17905" marB="17905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228595" y="780166"/>
            <a:ext cx="557107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latinLnBrk="0" hangingPunct="0">
              <a:defRPr/>
            </a:pPr>
            <a:r>
              <a:rPr lang="en-US" altLang="ko-KR" sz="2000" b="1">
                <a:solidFill>
                  <a:srgbClr val="000000"/>
                </a:solidFill>
                <a:latin typeface="+mn-ea"/>
              </a:rPr>
              <a:t>&lt;2026-2</a:t>
            </a:r>
            <a:r>
              <a:rPr lang="ko-KR" altLang="en-US" sz="2000" b="1">
                <a:solidFill>
                  <a:srgbClr val="000000"/>
                </a:solidFill>
                <a:latin typeface="+mn-ea"/>
              </a:rPr>
              <a:t>학기 논문리서치 </a:t>
            </a:r>
            <a:r>
              <a:rPr lang="ko-KR" altLang="en-US" sz="2000" b="1" dirty="0">
                <a:solidFill>
                  <a:srgbClr val="000000"/>
                </a:solidFill>
                <a:latin typeface="+mn-ea"/>
              </a:rPr>
              <a:t>연구주제 그룹</a:t>
            </a:r>
            <a:r>
              <a:rPr lang="en-US" altLang="ko-KR" sz="2000" b="1" dirty="0">
                <a:solidFill>
                  <a:srgbClr val="000000"/>
                </a:solidFill>
                <a:latin typeface="+mn-ea"/>
              </a:rPr>
              <a:t>&gt;</a:t>
            </a:r>
            <a:endParaRPr lang="ko-KR" altLang="en-US" sz="2000" b="1" dirty="0">
              <a:latin typeface="굴림" pitchFamily="50" charset="-127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387870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86</Words>
  <Application>Microsoft Office PowerPoint</Application>
  <PresentationFormat>와이드스크린</PresentationFormat>
  <Paragraphs>35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굴림</vt:lpstr>
      <vt:lpstr>맑은 고딕</vt:lpstr>
      <vt:lpstr>Arial</vt:lpstr>
      <vt:lpstr>Office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29</cp:revision>
  <dcterms:created xsi:type="dcterms:W3CDTF">2023-04-04T04:01:57Z</dcterms:created>
  <dcterms:modified xsi:type="dcterms:W3CDTF">2026-09-21T07:58:30Z</dcterms:modified>
</cp:coreProperties>
</file>