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942" r:id="rId2"/>
  </p:sldIdLst>
  <p:sldSz cx="12192000" cy="6858000"/>
  <p:notesSz cx="6799263" cy="99298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87E608-67DA-4252-A854-196B57B28F2C}" v="1" dt="2025-07-14T05:53:12.1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08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yungsoon shin" userId="5388d726a385eb0a" providerId="LiveId" clId="{B187E608-67DA-4252-A854-196B57B28F2C}"/>
    <pc:docChg chg="modSld">
      <pc:chgData name="hyungsoon shin" userId="5388d726a385eb0a" providerId="LiveId" clId="{B187E608-67DA-4252-A854-196B57B28F2C}" dt="2025-07-14T05:56:16.117" v="41" actId="20577"/>
      <pc:docMkLst>
        <pc:docMk/>
      </pc:docMkLst>
      <pc:sldChg chg="addSp modSp mod">
        <pc:chgData name="hyungsoon shin" userId="5388d726a385eb0a" providerId="LiveId" clId="{B187E608-67DA-4252-A854-196B57B28F2C}" dt="2025-07-14T05:56:16.117" v="41" actId="20577"/>
        <pc:sldMkLst>
          <pc:docMk/>
          <pc:sldMk cId="1750455872" sldId="942"/>
        </pc:sldMkLst>
        <pc:spChg chg="add mod">
          <ac:chgData name="hyungsoon shin" userId="5388d726a385eb0a" providerId="LiveId" clId="{B187E608-67DA-4252-A854-196B57B28F2C}" dt="2025-07-14T05:54:40.685" v="30" actId="14100"/>
          <ac:spMkLst>
            <pc:docMk/>
            <pc:sldMk cId="1750455872" sldId="942"/>
            <ac:spMk id="3" creationId="{87DC0775-B024-455E-4840-2A73845D3F92}"/>
          </ac:spMkLst>
        </pc:spChg>
        <pc:spChg chg="mod">
          <ac:chgData name="hyungsoon shin" userId="5388d726a385eb0a" providerId="LiveId" clId="{B187E608-67DA-4252-A854-196B57B28F2C}" dt="2025-07-14T05:56:16.117" v="41" actId="20577"/>
          <ac:spMkLst>
            <pc:docMk/>
            <pc:sldMk cId="1750455872" sldId="942"/>
            <ac:spMk id="30" creationId="{D74DE537-800F-F822-40B7-18B83AC34132}"/>
          </ac:spMkLst>
        </pc:spChg>
        <pc:spChg chg="mod">
          <ac:chgData name="hyungsoon shin" userId="5388d726a385eb0a" providerId="LiveId" clId="{B187E608-67DA-4252-A854-196B57B28F2C}" dt="2025-07-14T05:54:13.464" v="28" actId="552"/>
          <ac:spMkLst>
            <pc:docMk/>
            <pc:sldMk cId="1750455872" sldId="942"/>
            <ac:spMk id="183" creationId="{7281C911-9369-47AF-9ECD-2D40E92DF8AC}"/>
          </ac:spMkLst>
        </pc:spChg>
        <pc:spChg chg="mod">
          <ac:chgData name="hyungsoon shin" userId="5388d726a385eb0a" providerId="LiveId" clId="{B187E608-67DA-4252-A854-196B57B28F2C}" dt="2025-07-14T05:55:15.813" v="39" actId="20577"/>
          <ac:spMkLst>
            <pc:docMk/>
            <pc:sldMk cId="1750455872" sldId="942"/>
            <ac:spMk id="188" creationId="{6AAEE407-AAC3-4794-AF72-5A0B6B68FE6E}"/>
          </ac:spMkLst>
        </pc:spChg>
        <pc:spChg chg="mod">
          <ac:chgData name="hyungsoon shin" userId="5388d726a385eb0a" providerId="LiveId" clId="{B187E608-67DA-4252-A854-196B57B28F2C}" dt="2025-07-14T05:53:33.522" v="26" actId="554"/>
          <ac:spMkLst>
            <pc:docMk/>
            <pc:sldMk cId="1750455872" sldId="942"/>
            <ac:spMk id="243" creationId="{8827E8AA-2ADE-4BF1-9028-26674177E13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8216"/>
          </a:xfrm>
          <a:prstGeom prst="rect">
            <a:avLst/>
          </a:prstGeom>
        </p:spPr>
        <p:txBody>
          <a:bodyPr vert="horz" lIns="95575" tIns="47787" rIns="95575" bIns="47787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1344" y="0"/>
            <a:ext cx="2946347" cy="498216"/>
          </a:xfrm>
          <a:prstGeom prst="rect">
            <a:avLst/>
          </a:prstGeom>
        </p:spPr>
        <p:txBody>
          <a:bodyPr vert="horz" lIns="95575" tIns="47787" rIns="95575" bIns="47787" rtlCol="0"/>
          <a:lstStyle>
            <a:lvl1pPr algn="r">
              <a:defRPr sz="1300"/>
            </a:lvl1pPr>
          </a:lstStyle>
          <a:p>
            <a:fld id="{11C72EEF-45B7-4D04-8644-350628EF7F4F}" type="datetimeFigureOut">
              <a:rPr lang="ko-KR" altLang="en-US" smtClean="0"/>
              <a:t>2025-07-14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788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75" tIns="47787" rIns="95575" bIns="4778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927" y="4778723"/>
            <a:ext cx="5439410" cy="3909864"/>
          </a:xfrm>
          <a:prstGeom prst="rect">
            <a:avLst/>
          </a:prstGeom>
        </p:spPr>
        <p:txBody>
          <a:bodyPr vert="horz" lIns="95575" tIns="47787" rIns="95575" bIns="47787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1601"/>
            <a:ext cx="2946347" cy="498215"/>
          </a:xfrm>
          <a:prstGeom prst="rect">
            <a:avLst/>
          </a:prstGeom>
        </p:spPr>
        <p:txBody>
          <a:bodyPr vert="horz" lIns="95575" tIns="47787" rIns="95575" bIns="47787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1344" y="9431601"/>
            <a:ext cx="2946347" cy="498215"/>
          </a:xfrm>
          <a:prstGeom prst="rect">
            <a:avLst/>
          </a:prstGeom>
        </p:spPr>
        <p:txBody>
          <a:bodyPr vert="horz" lIns="95575" tIns="47787" rIns="95575" bIns="47787" rtlCol="0" anchor="b"/>
          <a:lstStyle>
            <a:lvl1pPr algn="r">
              <a:defRPr sz="1300"/>
            </a:lvl1pPr>
          </a:lstStyle>
          <a:p>
            <a:fld id="{76250887-9ADD-4A63-8094-8D08602D9E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3229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79A17D-6ADA-402F-B234-E480F64EF1BA}" type="slidenum">
              <a:rPr lang="en-US" altLang="ko-KR" smtClean="0"/>
              <a:pPr>
                <a:defRPr/>
              </a:pPr>
              <a:t>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61456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E7F3E9-D3ED-4097-97CA-967D842438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8613B3-2780-439B-8A77-6147E766AB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0FDBB5-E3E1-4312-95EC-EEE1FA5C94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F7BC2-5630-4E00-A634-FA724510E8F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93995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FE969-2F44-4974-A0A8-527FF95671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1981DC-42B4-4362-ABD8-F7BE5FEA7B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ACE5E9-EBC6-4858-8083-5837DCE319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7D862-9364-4A81-9507-E72D31325A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53267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603152-8C53-41DD-8CC5-B08BBF17C3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CB3690-D361-4B40-B34B-A9CB873DD7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97DC533-9375-4306-A914-F971B90A1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83C98-5C48-414F-B01C-C605C146C09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89234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9F86A09-FDCC-417F-98C2-FC11432089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7982FF2-785F-4778-B487-FF15647046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E3AD4A5-082B-44FA-992E-19C69DAECD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DF233-0B3A-4C0D-92F7-5521E521999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8906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제목, 내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CF12F16-7227-48E8-A5D6-C3BAF08D0D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6390A33-1ABD-41B7-94E9-E862C92741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F169470E-8916-4EB7-B49A-1735BEF651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A390B-E7B9-4FE8-BCFE-EA4C6541100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6489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FDC4FB-1B34-40A4-BE7C-DCB5F34A2D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A0B52F-391C-4B34-A59B-44C21942DE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A8A6745-8356-4073-92B6-BFA837221A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DE0F7-D796-4CFD-BB2F-30F52AE3FDE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542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899774-C833-45DB-B0B4-498838F372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EDCF3A-C719-4539-9462-D35903A369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794F7A-C588-4042-A50E-F396260B4C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8FA95-2F01-4DDE-8DD7-4DCDE8C2C9C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0357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723E19-0B1F-4C73-B699-D7CEDAD78A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840F9A-2254-46EE-88C0-86C88403F5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ADD7B9-7A21-4686-8620-E421A5FF9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F5F64-D47D-4D45-9550-DBC78AA480F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5658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4A021FA-7F2E-4632-93B1-1C26C030D9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5B7E77E-16CA-4EFD-8C82-032E2EB2EB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1D53283-B3DC-458C-8F39-780CF9DF7E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470F2-C110-4A9D-A205-7E2635E5BBD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49151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D6D9938-2D0A-4845-8C76-A85ECD38DB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0783F26-237F-4F1A-AEB5-2AB3977469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BAD9CD0-E152-41DC-ADE1-4878C15ECC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E836F-0F89-4CDC-8DC2-9EE6E546A5B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93593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E378FBC-E36F-47CF-88B1-E0D24D9CFF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D5E1B77-7389-4ECF-9FD5-3F659B0A9F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90B0C4E-46DA-4BE6-8D2F-ADBA4EFAE5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46611-AA1D-46B6-BC74-845D1DDE181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55689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6DC627-D5C4-4A2F-BE06-49ACD1296E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90FB72-1AAE-445A-84D9-8C44CEFC74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E8163E-F49A-4BFF-9AE4-0A9D5F4CA4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7AEAB-62C6-46E5-A606-EE9018A2600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44377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0F91EF-9395-4508-A2A5-A3C1AB8CA2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80C8E7-51B1-4B96-9DCF-13A4A0ED6E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9131A2-B4CF-42E9-B914-EE2E8A8CFE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84BD6-2134-4080-B25A-D591F14A86E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8500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AD8C55D-D627-4813-A326-7C98F43641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유형을 편집하려면 누르십시오</a:t>
            </a:r>
            <a:r>
              <a:rPr lang="en-US" altLang="ko-KR"/>
              <a:t>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548D7FC-785A-4E99-BDDB-B351D3A5E4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문자열 유형을 편집하려면 누르십시오</a:t>
            </a:r>
            <a:r>
              <a:rPr lang="en-US" altLang="ko-KR"/>
              <a:t>.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세째 수준</a:t>
            </a:r>
          </a:p>
          <a:p>
            <a:pPr lvl="3"/>
            <a:r>
              <a:rPr lang="ko-KR" altLang="en-US"/>
              <a:t>네째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3E828B6-1499-4E53-A502-5A928464D89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400"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2E33F02-3DFB-4EC3-B009-5135E8A4AC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E90EC8E-72BF-4BF1-A25B-3B3D5A8EB1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/>
            </a:lvl1pPr>
          </a:lstStyle>
          <a:p>
            <a:pPr>
              <a:defRPr/>
            </a:pPr>
            <a:fld id="{811F0B94-E70B-4D34-950C-87DFFF7B179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3798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67">
            <a:extLst>
              <a:ext uri="{FF2B5EF4-FFF2-40B4-BE49-F238E27FC236}">
                <a16:creationId xmlns:a16="http://schemas.microsoft.com/office/drawing/2014/main" id="{60F30E33-36C4-46C4-AE42-875A01D51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9255" y="2525197"/>
            <a:ext cx="823788" cy="433429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/>
              <a:t>미분적분학</a:t>
            </a:r>
          </a:p>
        </p:txBody>
      </p:sp>
      <p:sp>
        <p:nvSpPr>
          <p:cNvPr id="168" name="Rectangle 68">
            <a:extLst>
              <a:ext uri="{FF2B5EF4-FFF2-40B4-BE49-F238E27FC236}">
                <a16:creationId xmlns:a16="http://schemas.microsoft.com/office/drawing/2014/main" id="{4230317E-6402-47C1-AB71-0BC3E6E8B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5847" y="3047492"/>
            <a:ext cx="849543" cy="44698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/>
              <a:t>일반물리학</a:t>
            </a:r>
            <a:r>
              <a:rPr lang="en-US" altLang="ko-KR" sz="900"/>
              <a:t> I</a:t>
            </a:r>
          </a:p>
          <a:p>
            <a:pPr algn="ctr" defTabSz="962025"/>
            <a:r>
              <a:rPr lang="en-US" altLang="ko-KR" sz="900"/>
              <a:t>/</a:t>
            </a:r>
            <a:r>
              <a:rPr lang="ko-KR" altLang="en-US" sz="900"/>
              <a:t>일반화학</a:t>
            </a:r>
            <a:r>
              <a:rPr lang="en-US" altLang="ko-KR" sz="900"/>
              <a:t> I</a:t>
            </a:r>
          </a:p>
          <a:p>
            <a:pPr algn="ctr" defTabSz="962025"/>
            <a:r>
              <a:rPr lang="en-US" altLang="ko-KR" sz="900"/>
              <a:t>/</a:t>
            </a:r>
            <a:r>
              <a:rPr lang="ko-KR" altLang="en-US" sz="900"/>
              <a:t>일반물리학</a:t>
            </a:r>
            <a:r>
              <a:rPr lang="en-US" altLang="ko-KR" sz="900"/>
              <a:t>  </a:t>
            </a:r>
            <a:r>
              <a:rPr lang="ko-KR" altLang="en-US" sz="900"/>
              <a:t>중 택</a:t>
            </a:r>
            <a:r>
              <a:rPr lang="en-US" altLang="ko-KR" sz="900"/>
              <a:t>1</a:t>
            </a:r>
          </a:p>
        </p:txBody>
      </p:sp>
      <p:sp>
        <p:nvSpPr>
          <p:cNvPr id="169" name="Rectangle 69">
            <a:extLst>
              <a:ext uri="{FF2B5EF4-FFF2-40B4-BE49-F238E27FC236}">
                <a16:creationId xmlns:a16="http://schemas.microsoft.com/office/drawing/2014/main" id="{7E3DBCA4-B941-47A8-9B8B-ACD435C85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1425" y="3586949"/>
            <a:ext cx="2098852" cy="44698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/>
              <a:t>일반물리학실험 </a:t>
            </a:r>
            <a:r>
              <a:rPr lang="en-US" altLang="ko-KR" sz="900"/>
              <a:t>Ⅰ / </a:t>
            </a:r>
            <a:r>
              <a:rPr lang="ko-KR" altLang="en-US" sz="900"/>
              <a:t>일반물리학실험 </a:t>
            </a:r>
            <a:r>
              <a:rPr lang="en-US" altLang="ko-KR" sz="900"/>
              <a:t>Ⅱ</a:t>
            </a:r>
          </a:p>
          <a:p>
            <a:pPr algn="ctr" defTabSz="962025"/>
            <a:r>
              <a:rPr lang="en-US" altLang="ko-KR" sz="900"/>
              <a:t>/</a:t>
            </a:r>
            <a:r>
              <a:rPr lang="ko-KR" altLang="en-US" sz="900"/>
              <a:t>일반화학실험 </a:t>
            </a:r>
            <a:r>
              <a:rPr lang="en-US" altLang="ko-KR" sz="900"/>
              <a:t>Ⅰ / </a:t>
            </a:r>
            <a:r>
              <a:rPr lang="ko-KR" altLang="en-US" sz="900"/>
              <a:t>일반화학실험 </a:t>
            </a:r>
            <a:r>
              <a:rPr lang="en-US" altLang="ko-KR" sz="900"/>
              <a:t>Ⅱ </a:t>
            </a:r>
          </a:p>
          <a:p>
            <a:pPr algn="ctr" defTabSz="962025"/>
            <a:r>
              <a:rPr lang="ko-KR" altLang="en-US" sz="900"/>
              <a:t>중 택</a:t>
            </a:r>
            <a:r>
              <a:rPr lang="en-US" altLang="ko-KR" sz="900"/>
              <a:t>2</a:t>
            </a:r>
          </a:p>
        </p:txBody>
      </p:sp>
      <p:sp>
        <p:nvSpPr>
          <p:cNvPr id="170" name="Rectangle 71">
            <a:extLst>
              <a:ext uri="{FF2B5EF4-FFF2-40B4-BE49-F238E27FC236}">
                <a16:creationId xmlns:a16="http://schemas.microsoft.com/office/drawing/2014/main" id="{53F665C1-B457-4950-BAC3-545082F74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082" y="2525196"/>
            <a:ext cx="825303" cy="43343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/>
              <a:t>공학수학</a:t>
            </a:r>
          </a:p>
        </p:txBody>
      </p:sp>
      <p:sp>
        <p:nvSpPr>
          <p:cNvPr id="171" name="Rectangle 72">
            <a:extLst>
              <a:ext uri="{FF2B5EF4-FFF2-40B4-BE49-F238E27FC236}">
                <a16:creationId xmlns:a16="http://schemas.microsoft.com/office/drawing/2014/main" id="{04E0C9B0-9D42-4DC4-B959-B849C00C3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279" y="3047492"/>
            <a:ext cx="851106" cy="44698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/>
              <a:t>일반물리학</a:t>
            </a:r>
            <a:r>
              <a:rPr lang="en-US" altLang="ko-KR" sz="900"/>
              <a:t> Ⅱ</a:t>
            </a:r>
          </a:p>
          <a:p>
            <a:pPr algn="ctr" defTabSz="962025"/>
            <a:r>
              <a:rPr lang="en-US" altLang="ko-KR" sz="900"/>
              <a:t>/</a:t>
            </a:r>
            <a:r>
              <a:rPr lang="ko-KR" altLang="en-US" sz="900"/>
              <a:t>일반화학</a:t>
            </a:r>
            <a:r>
              <a:rPr lang="en-US" altLang="ko-KR" sz="900"/>
              <a:t> Ⅱ</a:t>
            </a:r>
          </a:p>
          <a:p>
            <a:pPr algn="ctr" defTabSz="962025"/>
            <a:r>
              <a:rPr lang="en-US" altLang="ko-KR" sz="900"/>
              <a:t>/</a:t>
            </a:r>
            <a:r>
              <a:rPr lang="ko-KR" altLang="en-US" sz="900"/>
              <a:t>일반화학</a:t>
            </a:r>
            <a:r>
              <a:rPr lang="en-US" altLang="ko-KR" sz="900"/>
              <a:t>  </a:t>
            </a:r>
            <a:r>
              <a:rPr lang="ko-KR" altLang="en-US" sz="900"/>
              <a:t>중 택</a:t>
            </a:r>
            <a:r>
              <a:rPr lang="en-US" altLang="ko-KR" sz="900"/>
              <a:t>1</a:t>
            </a:r>
          </a:p>
        </p:txBody>
      </p:sp>
      <p:sp>
        <p:nvSpPr>
          <p:cNvPr id="173" name="Rectangle 74">
            <a:extLst>
              <a:ext uri="{FF2B5EF4-FFF2-40B4-BE49-F238E27FC236}">
                <a16:creationId xmlns:a16="http://schemas.microsoft.com/office/drawing/2014/main" id="{422DD8B1-6C04-4F66-BC05-0AABFF8C6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2431" y="2525196"/>
            <a:ext cx="825303" cy="4334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전자회로</a:t>
            </a:r>
            <a:r>
              <a:rPr lang="en-US" altLang="ko-KR" sz="900" b="1"/>
              <a:t>I</a:t>
            </a:r>
          </a:p>
        </p:txBody>
      </p:sp>
      <p:sp>
        <p:nvSpPr>
          <p:cNvPr id="174" name="Rectangle 75">
            <a:extLst>
              <a:ext uri="{FF2B5EF4-FFF2-40B4-BE49-F238E27FC236}">
                <a16:creationId xmlns:a16="http://schemas.microsoft.com/office/drawing/2014/main" id="{FC41BD10-B28D-452E-9C7E-6781B425E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2341" y="3047492"/>
            <a:ext cx="851106" cy="44698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반도체공학</a:t>
            </a:r>
            <a:r>
              <a:rPr lang="en-US" altLang="ko-KR" sz="900" b="1"/>
              <a:t>Ⅰ</a:t>
            </a:r>
          </a:p>
        </p:txBody>
      </p:sp>
      <p:sp>
        <p:nvSpPr>
          <p:cNvPr id="175" name="Rectangle 77">
            <a:extLst>
              <a:ext uri="{FF2B5EF4-FFF2-40B4-BE49-F238E27FC236}">
                <a16:creationId xmlns:a16="http://schemas.microsoft.com/office/drawing/2014/main" id="{8DFE64EB-03C2-4C47-97DC-C1DAAF928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144" y="2525196"/>
            <a:ext cx="825303" cy="4334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확률 및</a:t>
            </a:r>
            <a:endParaRPr lang="en-US" altLang="ko-KR" sz="900" b="1"/>
          </a:p>
          <a:p>
            <a:pPr algn="ctr" defTabSz="962025"/>
            <a:r>
              <a:rPr lang="ko-KR" altLang="en-US" sz="900" b="1"/>
              <a:t>랜덤프로세스</a:t>
            </a:r>
          </a:p>
        </p:txBody>
      </p:sp>
      <p:sp>
        <p:nvSpPr>
          <p:cNvPr id="176" name="Rectangle 78">
            <a:extLst>
              <a:ext uri="{FF2B5EF4-FFF2-40B4-BE49-F238E27FC236}">
                <a16:creationId xmlns:a16="http://schemas.microsoft.com/office/drawing/2014/main" id="{7ABEDBCA-3452-4D68-81A4-245FB62DA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144" y="2014398"/>
            <a:ext cx="825303" cy="4334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신호 및 시스템</a:t>
            </a:r>
          </a:p>
        </p:txBody>
      </p:sp>
      <p:sp>
        <p:nvSpPr>
          <p:cNvPr id="177" name="Rectangle 79">
            <a:extLst>
              <a:ext uri="{FF2B5EF4-FFF2-40B4-BE49-F238E27FC236}">
                <a16:creationId xmlns:a16="http://schemas.microsoft.com/office/drawing/2014/main" id="{52356F0E-E7E9-42F4-8E31-80821AB60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597" y="2014399"/>
            <a:ext cx="823788" cy="433429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/>
              <a:t>고급 </a:t>
            </a:r>
            <a:endParaRPr lang="en-US" altLang="ko-KR" sz="900"/>
          </a:p>
          <a:p>
            <a:pPr algn="ctr" defTabSz="962025"/>
            <a:r>
              <a:rPr lang="ko-KR" altLang="en-US" sz="900"/>
              <a:t>프로그래밍</a:t>
            </a:r>
          </a:p>
          <a:p>
            <a:pPr algn="ctr" defTabSz="962025"/>
            <a:r>
              <a:rPr lang="ko-KR" altLang="en-US" sz="900"/>
              <a:t>및 실습</a:t>
            </a:r>
          </a:p>
        </p:txBody>
      </p:sp>
      <p:sp>
        <p:nvSpPr>
          <p:cNvPr id="178" name="Rectangle 81">
            <a:extLst>
              <a:ext uri="{FF2B5EF4-FFF2-40B4-BE49-F238E27FC236}">
                <a16:creationId xmlns:a16="http://schemas.microsoft.com/office/drawing/2014/main" id="{AFD8BE0F-F9C5-4709-9416-E135928E5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474" y="3047492"/>
            <a:ext cx="849543" cy="44698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/>
              <a:t>응용수학</a:t>
            </a:r>
          </a:p>
        </p:txBody>
      </p:sp>
      <p:sp>
        <p:nvSpPr>
          <p:cNvPr id="180" name="Rectangle 83">
            <a:extLst>
              <a:ext uri="{FF2B5EF4-FFF2-40B4-BE49-F238E27FC236}">
                <a16:creationId xmlns:a16="http://schemas.microsoft.com/office/drawing/2014/main" id="{B5552624-918A-4968-B096-BDA6FA166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7351" y="2525197"/>
            <a:ext cx="823788" cy="43342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회로이론</a:t>
            </a:r>
          </a:p>
        </p:txBody>
      </p:sp>
      <p:sp>
        <p:nvSpPr>
          <p:cNvPr id="181" name="Rectangle 84">
            <a:extLst>
              <a:ext uri="{FF2B5EF4-FFF2-40B4-BE49-F238E27FC236}">
                <a16:creationId xmlns:a16="http://schemas.microsoft.com/office/drawing/2014/main" id="{49FE552C-DE7E-47AA-813C-3233CC264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7351" y="2014399"/>
            <a:ext cx="823788" cy="43342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디지털공학</a:t>
            </a:r>
          </a:p>
        </p:txBody>
      </p:sp>
      <p:sp>
        <p:nvSpPr>
          <p:cNvPr id="183" name="Rectangle 88">
            <a:extLst>
              <a:ext uri="{FF2B5EF4-FFF2-40B4-BE49-F238E27FC236}">
                <a16:creationId xmlns:a16="http://schemas.microsoft.com/office/drawing/2014/main" id="{7281C911-9369-47AF-9ECD-2D40E92DF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2431" y="3586949"/>
            <a:ext cx="851106" cy="44698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전자회로</a:t>
            </a:r>
            <a:endParaRPr lang="en-US" altLang="ko-KR" sz="900" b="1"/>
          </a:p>
          <a:p>
            <a:pPr algn="ctr" defTabSz="962025"/>
            <a:r>
              <a:rPr lang="ko-KR" altLang="en-US" sz="900" b="1"/>
              <a:t>실험</a:t>
            </a:r>
            <a:endParaRPr lang="en-US" altLang="ko-KR" sz="900" b="1"/>
          </a:p>
        </p:txBody>
      </p:sp>
      <p:sp>
        <p:nvSpPr>
          <p:cNvPr id="184" name="Rectangle 89">
            <a:extLst>
              <a:ext uri="{FF2B5EF4-FFF2-40B4-BE49-F238E27FC236}">
                <a16:creationId xmlns:a16="http://schemas.microsoft.com/office/drawing/2014/main" id="{2C8F08F6-6906-4BA4-85CE-05280F87B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2431" y="3047492"/>
            <a:ext cx="851106" cy="44698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반도체공학</a:t>
            </a:r>
            <a:r>
              <a:rPr lang="en-US" altLang="ko-KR" sz="900" b="1"/>
              <a:t>Ⅱ</a:t>
            </a:r>
          </a:p>
        </p:txBody>
      </p:sp>
      <p:sp>
        <p:nvSpPr>
          <p:cNvPr id="185" name="Rectangle 91">
            <a:extLst>
              <a:ext uri="{FF2B5EF4-FFF2-40B4-BE49-F238E27FC236}">
                <a16:creationId xmlns:a16="http://schemas.microsoft.com/office/drawing/2014/main" id="{318795F9-E0C3-4E08-962B-6276493A1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2431" y="2014398"/>
            <a:ext cx="825303" cy="4334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>
                <a:solidFill>
                  <a:srgbClr val="002060"/>
                </a:solidFill>
              </a:rPr>
              <a:t>통신이론</a:t>
            </a:r>
          </a:p>
        </p:txBody>
      </p:sp>
      <p:sp>
        <p:nvSpPr>
          <p:cNvPr id="186" name="Rectangle 92">
            <a:extLst>
              <a:ext uri="{FF2B5EF4-FFF2-40B4-BE49-F238E27FC236}">
                <a16:creationId xmlns:a16="http://schemas.microsoft.com/office/drawing/2014/main" id="{C69A2C86-D87B-440E-B532-F21AD9A29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2341" y="3586949"/>
            <a:ext cx="851106" cy="44698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기초회로</a:t>
            </a:r>
            <a:endParaRPr lang="en-US" altLang="ko-KR" sz="900" b="1"/>
          </a:p>
          <a:p>
            <a:pPr algn="ctr" defTabSz="962025"/>
            <a:r>
              <a:rPr lang="ko-KR" altLang="en-US" sz="900" b="1"/>
              <a:t>실험</a:t>
            </a:r>
            <a:endParaRPr lang="en-US" altLang="ko-KR" sz="900" b="1"/>
          </a:p>
        </p:txBody>
      </p:sp>
      <p:sp>
        <p:nvSpPr>
          <p:cNvPr id="187" name="Rectangle 93">
            <a:extLst>
              <a:ext uri="{FF2B5EF4-FFF2-40B4-BE49-F238E27FC236}">
                <a16:creationId xmlns:a16="http://schemas.microsoft.com/office/drawing/2014/main" id="{0A34C5D6-E895-4E9E-B916-FB3BC3EEE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977" y="2525197"/>
            <a:ext cx="823788" cy="4334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디지털</a:t>
            </a:r>
            <a:endParaRPr lang="en-US" altLang="ko-KR" sz="900" b="1"/>
          </a:p>
          <a:p>
            <a:pPr algn="ctr" defTabSz="962025"/>
            <a:r>
              <a:rPr lang="ko-KR" altLang="en-US" sz="900" b="1"/>
              <a:t>집적회로</a:t>
            </a:r>
          </a:p>
        </p:txBody>
      </p:sp>
      <p:sp>
        <p:nvSpPr>
          <p:cNvPr id="188" name="Rectangle 94">
            <a:extLst>
              <a:ext uri="{FF2B5EF4-FFF2-40B4-BE49-F238E27FC236}">
                <a16:creationId xmlns:a16="http://schemas.microsoft.com/office/drawing/2014/main" id="{6AAEE407-AAC3-4794-AF72-5A0B6B68F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450" y="3047492"/>
            <a:ext cx="849543" cy="4469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en-US" altLang="ko-KR" sz="900" b="1" dirty="0"/>
              <a:t>AI</a:t>
            </a:r>
            <a:r>
              <a:rPr lang="ko-KR" altLang="en-US" sz="900" b="1" dirty="0"/>
              <a:t> 디지털</a:t>
            </a:r>
            <a:endParaRPr lang="en-US" altLang="ko-KR" sz="900" b="1" dirty="0"/>
          </a:p>
          <a:p>
            <a:pPr algn="ctr" defTabSz="962025"/>
            <a:r>
              <a:rPr lang="ko-KR" altLang="en-US" sz="900" b="1" dirty="0"/>
              <a:t>신호처리</a:t>
            </a:r>
          </a:p>
          <a:p>
            <a:pPr algn="ctr" defTabSz="962025"/>
            <a:r>
              <a:rPr lang="ko-KR" altLang="en-US" sz="900" b="1" dirty="0"/>
              <a:t>및 실습</a:t>
            </a:r>
          </a:p>
        </p:txBody>
      </p:sp>
      <p:sp>
        <p:nvSpPr>
          <p:cNvPr id="191" name="Rectangle 99">
            <a:extLst>
              <a:ext uri="{FF2B5EF4-FFF2-40B4-BE49-F238E27FC236}">
                <a16:creationId xmlns:a16="http://schemas.microsoft.com/office/drawing/2014/main" id="{E79A8D51-0E70-48E0-A996-DBF78F246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5205" y="2014399"/>
            <a:ext cx="823788" cy="43342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전자회로</a:t>
            </a:r>
            <a:r>
              <a:rPr lang="en-US" altLang="ko-KR" sz="900" b="1"/>
              <a:t>Ⅱ</a:t>
            </a:r>
          </a:p>
        </p:txBody>
      </p:sp>
      <p:sp>
        <p:nvSpPr>
          <p:cNvPr id="192" name="Rectangle 100">
            <a:extLst>
              <a:ext uri="{FF2B5EF4-FFF2-40B4-BE49-F238E27FC236}">
                <a16:creationId xmlns:a16="http://schemas.microsoft.com/office/drawing/2014/main" id="{484D922A-2CDA-4106-B30F-34C74C840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450" y="2518421"/>
            <a:ext cx="849543" cy="4469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900" b="1">
                <a:latin typeface="Times New Roman" panose="02020603050405020304" pitchFamily="18" charset="0"/>
                <a:ea typeface="굴림" panose="020B0600000101010101" pitchFamily="50" charset="-127"/>
              </a:rPr>
              <a:t>SoC</a:t>
            </a:r>
            <a:r>
              <a:rPr kumimoji="1" lang="ko-KR" altLang="en-US" sz="900" b="1">
                <a:latin typeface="Times New Roman" panose="02020603050405020304" pitchFamily="18" charset="0"/>
                <a:ea typeface="굴림" panose="020B0600000101010101" pitchFamily="50" charset="-127"/>
              </a:rPr>
              <a:t>설계</a:t>
            </a:r>
            <a:endParaRPr kumimoji="1" lang="en-US" altLang="ko-KR" sz="900" b="1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b="1">
                <a:latin typeface="Times New Roman" panose="02020603050405020304" pitchFamily="18" charset="0"/>
                <a:ea typeface="굴림" panose="020B0600000101010101" pitchFamily="50" charset="-127"/>
              </a:rPr>
              <a:t>및 실습</a:t>
            </a:r>
          </a:p>
        </p:txBody>
      </p:sp>
      <p:sp>
        <p:nvSpPr>
          <p:cNvPr id="193" name="Rectangle 106">
            <a:extLst>
              <a:ext uri="{FF2B5EF4-FFF2-40B4-BE49-F238E27FC236}">
                <a16:creationId xmlns:a16="http://schemas.microsoft.com/office/drawing/2014/main" id="{6D665D69-EDF3-4A2D-A16A-C0453E631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977" y="3047492"/>
            <a:ext cx="849543" cy="4469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임베디드</a:t>
            </a:r>
            <a:endParaRPr lang="en-US" altLang="ko-KR" sz="900" b="1"/>
          </a:p>
          <a:p>
            <a:pPr algn="ctr" defTabSz="962025"/>
            <a:r>
              <a:rPr lang="ko-KR" altLang="en-US" sz="900" b="1"/>
              <a:t>시스템설계</a:t>
            </a:r>
          </a:p>
          <a:p>
            <a:pPr algn="ctr" defTabSz="962025"/>
            <a:r>
              <a:rPr lang="ko-KR" altLang="en-US" sz="900" b="1"/>
              <a:t>및 실습</a:t>
            </a:r>
          </a:p>
        </p:txBody>
      </p:sp>
      <p:sp>
        <p:nvSpPr>
          <p:cNvPr id="202" name="Rectangle 117">
            <a:extLst>
              <a:ext uri="{FF2B5EF4-FFF2-40B4-BE49-F238E27FC236}">
                <a16:creationId xmlns:a16="http://schemas.microsoft.com/office/drawing/2014/main" id="{89CF25DD-D087-40A4-AD16-3D0AAF271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650" y="2035689"/>
            <a:ext cx="833139" cy="390849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endParaRPr lang="en-US" altLang="ko-KR" sz="900"/>
          </a:p>
          <a:p>
            <a:pPr algn="ctr" defTabSz="962025"/>
            <a:r>
              <a:rPr lang="ko-KR" altLang="en-US" sz="900"/>
              <a:t>기초프로그래밍및 실습</a:t>
            </a:r>
            <a:endParaRPr lang="en-US" altLang="ko-KR" sz="900"/>
          </a:p>
          <a:p>
            <a:pPr algn="ctr" defTabSz="962025"/>
            <a:r>
              <a:rPr lang="en-US" altLang="ko-KR" sz="900"/>
              <a:t>/</a:t>
            </a:r>
            <a:r>
              <a:rPr lang="ko-KR" altLang="en-US" sz="900"/>
              <a:t>컴퓨터프로그래밍및실습</a:t>
            </a:r>
            <a:endParaRPr lang="en-US" altLang="ko-KR" sz="900"/>
          </a:p>
          <a:p>
            <a:pPr algn="ctr" defTabSz="962025"/>
            <a:r>
              <a:rPr lang="ko-KR" altLang="en-US" sz="900"/>
              <a:t>중 택</a:t>
            </a:r>
            <a:r>
              <a:rPr lang="en-US" altLang="ko-KR" sz="900"/>
              <a:t>1</a:t>
            </a:r>
            <a:endParaRPr lang="ko-KR" altLang="en-US" sz="900"/>
          </a:p>
          <a:p>
            <a:pPr algn="ctr" defTabSz="962025"/>
            <a:endParaRPr lang="ko-KR" altLang="en-US" sz="900"/>
          </a:p>
        </p:txBody>
      </p:sp>
      <p:sp>
        <p:nvSpPr>
          <p:cNvPr id="204" name="Rectangle 233">
            <a:extLst>
              <a:ext uri="{FF2B5EF4-FFF2-40B4-BE49-F238E27FC236}">
                <a16:creationId xmlns:a16="http://schemas.microsoft.com/office/drawing/2014/main" id="{4B541E24-BEEA-4B07-80EF-C27919BC9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307" y="1560142"/>
            <a:ext cx="823789" cy="2900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000"/>
              <a:t>1</a:t>
            </a:r>
            <a:r>
              <a:rPr lang="ko-KR" altLang="en-US" sz="1000"/>
              <a:t>학년 </a:t>
            </a:r>
            <a:r>
              <a:rPr lang="en-US" altLang="ko-KR" sz="1000"/>
              <a:t>1</a:t>
            </a:r>
            <a:r>
              <a:rPr lang="ko-KR" altLang="en-US" sz="1000"/>
              <a:t>학기</a:t>
            </a:r>
          </a:p>
        </p:txBody>
      </p:sp>
      <p:sp>
        <p:nvSpPr>
          <p:cNvPr id="205" name="Rectangle 234">
            <a:extLst>
              <a:ext uri="{FF2B5EF4-FFF2-40B4-BE49-F238E27FC236}">
                <a16:creationId xmlns:a16="http://schemas.microsoft.com/office/drawing/2014/main" id="{EB2EF1B9-8B51-46E6-AA75-804CFE876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080" y="1560142"/>
            <a:ext cx="825305" cy="2900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000"/>
              <a:t>1</a:t>
            </a:r>
            <a:r>
              <a:rPr lang="ko-KR" altLang="en-US" sz="1000"/>
              <a:t>학년 </a:t>
            </a:r>
            <a:r>
              <a:rPr lang="en-US" altLang="ko-KR" sz="1000"/>
              <a:t>2</a:t>
            </a:r>
            <a:r>
              <a:rPr lang="ko-KR" altLang="en-US" sz="1000"/>
              <a:t>학기</a:t>
            </a:r>
          </a:p>
        </p:txBody>
      </p:sp>
      <p:sp>
        <p:nvSpPr>
          <p:cNvPr id="206" name="Rectangle 235">
            <a:extLst>
              <a:ext uri="{FF2B5EF4-FFF2-40B4-BE49-F238E27FC236}">
                <a16:creationId xmlns:a16="http://schemas.microsoft.com/office/drawing/2014/main" id="{DC2B89F0-EADD-4F5C-BB2F-8D71F3EA6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5369" y="1560142"/>
            <a:ext cx="823789" cy="2900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000"/>
              <a:t>2</a:t>
            </a:r>
            <a:r>
              <a:rPr lang="ko-KR" altLang="en-US" sz="1000"/>
              <a:t>학년 </a:t>
            </a:r>
            <a:r>
              <a:rPr lang="en-US" altLang="ko-KR" sz="1000"/>
              <a:t>1</a:t>
            </a:r>
            <a:r>
              <a:rPr lang="ko-KR" altLang="en-US" sz="1000"/>
              <a:t>학기</a:t>
            </a:r>
          </a:p>
        </p:txBody>
      </p:sp>
      <p:sp>
        <p:nvSpPr>
          <p:cNvPr id="207" name="Rectangle 236">
            <a:extLst>
              <a:ext uri="{FF2B5EF4-FFF2-40B4-BE49-F238E27FC236}">
                <a16:creationId xmlns:a16="http://schemas.microsoft.com/office/drawing/2014/main" id="{5147C3EB-5A51-4A19-AC34-8B1DD6976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142" y="1560142"/>
            <a:ext cx="825305" cy="2900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000"/>
              <a:t>2</a:t>
            </a:r>
            <a:r>
              <a:rPr lang="ko-KR" altLang="en-US" sz="1000"/>
              <a:t>학년 </a:t>
            </a:r>
            <a:r>
              <a:rPr lang="en-US" altLang="ko-KR" sz="1000"/>
              <a:t>2</a:t>
            </a:r>
            <a:r>
              <a:rPr lang="ko-KR" altLang="en-US" sz="1000"/>
              <a:t>학기</a:t>
            </a:r>
          </a:p>
        </p:txBody>
      </p:sp>
      <p:sp>
        <p:nvSpPr>
          <p:cNvPr id="208" name="Rectangle 237">
            <a:extLst>
              <a:ext uri="{FF2B5EF4-FFF2-40B4-BE49-F238E27FC236}">
                <a16:creationId xmlns:a16="http://schemas.microsoft.com/office/drawing/2014/main" id="{DD1C50EB-BF25-42CD-B968-EECD5C6E6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2431" y="1560142"/>
            <a:ext cx="823789" cy="2900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000"/>
              <a:t>3</a:t>
            </a:r>
            <a:r>
              <a:rPr lang="ko-KR" altLang="en-US" sz="1000"/>
              <a:t>학년 </a:t>
            </a:r>
            <a:r>
              <a:rPr lang="en-US" altLang="ko-KR" sz="1000"/>
              <a:t>1</a:t>
            </a:r>
            <a:r>
              <a:rPr lang="ko-KR" altLang="en-US" sz="1000"/>
              <a:t>학기</a:t>
            </a:r>
          </a:p>
        </p:txBody>
      </p:sp>
      <p:sp>
        <p:nvSpPr>
          <p:cNvPr id="209" name="Rectangle 238">
            <a:extLst>
              <a:ext uri="{FF2B5EF4-FFF2-40B4-BE49-F238E27FC236}">
                <a16:creationId xmlns:a16="http://schemas.microsoft.com/office/drawing/2014/main" id="{A85610BA-FDBC-4D57-9F9F-94567C055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5204" y="1560142"/>
            <a:ext cx="823789" cy="2900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000"/>
              <a:t>3</a:t>
            </a:r>
            <a:r>
              <a:rPr lang="ko-KR" altLang="en-US" sz="1000"/>
              <a:t>학년 </a:t>
            </a:r>
            <a:r>
              <a:rPr lang="en-US" altLang="ko-KR" sz="1000"/>
              <a:t>2</a:t>
            </a:r>
            <a:r>
              <a:rPr lang="ko-KR" altLang="en-US" sz="1000"/>
              <a:t>학기</a:t>
            </a:r>
          </a:p>
        </p:txBody>
      </p:sp>
      <p:sp>
        <p:nvSpPr>
          <p:cNvPr id="210" name="Rectangle 239">
            <a:extLst>
              <a:ext uri="{FF2B5EF4-FFF2-40B4-BE49-F238E27FC236}">
                <a16:creationId xmlns:a16="http://schemas.microsoft.com/office/drawing/2014/main" id="{6146B3F7-E60F-44EC-BF49-538A1F3A2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977" y="1560142"/>
            <a:ext cx="825303" cy="2724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000"/>
              <a:t>4</a:t>
            </a:r>
            <a:r>
              <a:rPr lang="ko-KR" altLang="en-US" sz="1000"/>
              <a:t>학년 </a:t>
            </a:r>
            <a:r>
              <a:rPr lang="en-US" altLang="ko-KR" sz="1000"/>
              <a:t>1</a:t>
            </a:r>
            <a:r>
              <a:rPr lang="ko-KR" altLang="en-US" sz="1000"/>
              <a:t>학기</a:t>
            </a:r>
          </a:p>
        </p:txBody>
      </p:sp>
      <p:sp>
        <p:nvSpPr>
          <p:cNvPr id="211" name="Rectangle 240">
            <a:extLst>
              <a:ext uri="{FF2B5EF4-FFF2-40B4-BE49-F238E27FC236}">
                <a16:creationId xmlns:a16="http://schemas.microsoft.com/office/drawing/2014/main" id="{E6D6ABB7-FC56-4F5A-ADEF-AC766C345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62" y="1560142"/>
            <a:ext cx="823789" cy="29001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000"/>
              <a:t>4</a:t>
            </a:r>
            <a:r>
              <a:rPr lang="ko-KR" altLang="en-US" sz="1000"/>
              <a:t>학년 </a:t>
            </a:r>
            <a:r>
              <a:rPr lang="en-US" altLang="ko-KR" sz="1000"/>
              <a:t>2</a:t>
            </a:r>
            <a:r>
              <a:rPr lang="ko-KR" altLang="en-US" sz="1000"/>
              <a:t>학기</a:t>
            </a:r>
          </a:p>
        </p:txBody>
      </p:sp>
      <p:sp>
        <p:nvSpPr>
          <p:cNvPr id="213" name="Rectangle 332">
            <a:extLst>
              <a:ext uri="{FF2B5EF4-FFF2-40B4-BE49-F238E27FC236}">
                <a16:creationId xmlns:a16="http://schemas.microsoft.com/office/drawing/2014/main" id="{5F5A0A3B-0D50-43FB-8057-CCA7647FD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5055" y="3768015"/>
            <a:ext cx="74959" cy="78879"/>
          </a:xfrm>
          <a:prstGeom prst="rect">
            <a:avLst/>
          </a:prstGeom>
          <a:noFill/>
          <a:ln w="3175" cap="rnd">
            <a:noFill/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14" name="Rectangle 346">
            <a:extLst>
              <a:ext uri="{FF2B5EF4-FFF2-40B4-BE49-F238E27FC236}">
                <a16:creationId xmlns:a16="http://schemas.microsoft.com/office/drawing/2014/main" id="{5242E108-161C-485F-A714-2C9B70A98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4034" y="3771000"/>
            <a:ext cx="74959" cy="78879"/>
          </a:xfrm>
          <a:prstGeom prst="rect">
            <a:avLst/>
          </a:prstGeom>
          <a:noFill/>
          <a:ln w="3175" cap="rnd">
            <a:noFill/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3" name="Rectangle 76">
            <a:extLst>
              <a:ext uri="{FF2B5EF4-FFF2-40B4-BE49-F238E27FC236}">
                <a16:creationId xmlns:a16="http://schemas.microsoft.com/office/drawing/2014/main" id="{8827E8AA-2ADE-4BF1-9028-26674177E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2341" y="4114863"/>
            <a:ext cx="851106" cy="44698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전자장</a:t>
            </a:r>
            <a:r>
              <a:rPr lang="en-US" altLang="ko-KR" sz="900" b="1"/>
              <a:t>Ⅰ</a:t>
            </a:r>
          </a:p>
        </p:txBody>
      </p:sp>
      <p:sp>
        <p:nvSpPr>
          <p:cNvPr id="248" name="Rectangle 86">
            <a:extLst>
              <a:ext uri="{FF2B5EF4-FFF2-40B4-BE49-F238E27FC236}">
                <a16:creationId xmlns:a16="http://schemas.microsoft.com/office/drawing/2014/main" id="{8D03ED51-4639-4003-A9F6-66166DAE0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450" y="3586949"/>
            <a:ext cx="849543" cy="44698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컴퓨터 </a:t>
            </a:r>
            <a:br>
              <a:rPr lang="en-US" altLang="ko-KR" sz="900" b="1"/>
            </a:br>
            <a:r>
              <a:rPr lang="ko-KR" altLang="en-US" sz="900" b="1"/>
              <a:t>아키텍처</a:t>
            </a:r>
            <a:endParaRPr lang="en-US" altLang="ko-KR" sz="900" b="1"/>
          </a:p>
        </p:txBody>
      </p:sp>
      <p:sp>
        <p:nvSpPr>
          <p:cNvPr id="322" name="Rectangle 81">
            <a:extLst>
              <a:ext uri="{FF2B5EF4-FFF2-40B4-BE49-F238E27FC236}">
                <a16:creationId xmlns:a16="http://schemas.microsoft.com/office/drawing/2014/main" id="{682A0FCB-19E0-4F52-8CC8-0880B3DB7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474" y="3586949"/>
            <a:ext cx="849543" cy="44698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/>
              <a:t>선형시스템수학</a:t>
            </a:r>
          </a:p>
        </p:txBody>
      </p:sp>
      <p:sp>
        <p:nvSpPr>
          <p:cNvPr id="324" name="Rectangle 81">
            <a:extLst>
              <a:ext uri="{FF2B5EF4-FFF2-40B4-BE49-F238E27FC236}">
                <a16:creationId xmlns:a16="http://schemas.microsoft.com/office/drawing/2014/main" id="{9CF62F81-1AA3-4354-838A-8C29B98D4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904" y="4647442"/>
            <a:ext cx="849543" cy="44698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/>
              <a:t>공학</a:t>
            </a:r>
            <a:r>
              <a:rPr lang="en-US" altLang="ko-KR" sz="900"/>
              <a:t> </a:t>
            </a:r>
            <a:r>
              <a:rPr lang="ko-KR" altLang="en-US" sz="900"/>
              <a:t>수치해석</a:t>
            </a:r>
          </a:p>
        </p:txBody>
      </p:sp>
      <p:sp>
        <p:nvSpPr>
          <p:cNvPr id="326" name="TextBox 497">
            <a:extLst>
              <a:ext uri="{FF2B5EF4-FFF2-40B4-BE49-F238E27FC236}">
                <a16:creationId xmlns:a16="http://schemas.microsoft.com/office/drawing/2014/main" id="{9E942952-71C9-46E4-AAE2-DAA20A647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118" y="946473"/>
            <a:ext cx="1176996" cy="24622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000" b="1"/>
              <a:t>24</a:t>
            </a:r>
            <a:r>
              <a:rPr lang="ko-KR" altLang="en-US" sz="1000" b="1"/>
              <a:t>학번부터 적용</a:t>
            </a:r>
          </a:p>
        </p:txBody>
      </p:sp>
      <p:sp>
        <p:nvSpPr>
          <p:cNvPr id="327" name="Text Box 218">
            <a:extLst>
              <a:ext uri="{FF2B5EF4-FFF2-40B4-BE49-F238E27FC236}">
                <a16:creationId xmlns:a16="http://schemas.microsoft.com/office/drawing/2014/main" id="{481F556D-C291-4C40-A24D-33FD0CAF0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1151" y="372707"/>
            <a:ext cx="2098651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62025"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defTabSz="962025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defTabSz="962025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defTabSz="962025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defTabSz="962025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o-KR" altLang="en-US" sz="1900" b="1">
                <a:latin typeface="굴림" panose="020B0600000101010101" pitchFamily="50" charset="-127"/>
              </a:rPr>
              <a:t>학부 공통 과목   </a:t>
            </a:r>
          </a:p>
        </p:txBody>
      </p:sp>
      <p:sp>
        <p:nvSpPr>
          <p:cNvPr id="328" name="Text Box 219">
            <a:extLst>
              <a:ext uri="{FF2B5EF4-FFF2-40B4-BE49-F238E27FC236}">
                <a16:creationId xmlns:a16="http://schemas.microsoft.com/office/drawing/2014/main" id="{E840DA28-8838-42CC-9B28-35F779465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5856" y="795851"/>
            <a:ext cx="1088522" cy="396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62025"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defTabSz="962025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defTabSz="962025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defTabSz="962025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defTabSz="962025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b="1">
                <a:latin typeface="굴림" panose="020B0600000101010101" pitchFamily="50" charset="-127"/>
              </a:rPr>
              <a:t>2024. 03</a:t>
            </a:r>
            <a:r>
              <a:rPr lang="en-US" altLang="ko-KR" sz="1900" b="1">
                <a:latin typeface="굴림" panose="020B0600000101010101" pitchFamily="50" charset="-127"/>
              </a:rPr>
              <a:t> </a:t>
            </a: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120B4F97-EFDC-CE4F-C850-3E53370C1740}"/>
              </a:ext>
            </a:extLst>
          </p:cNvPr>
          <p:cNvGrpSpPr/>
          <p:nvPr/>
        </p:nvGrpSpPr>
        <p:grpSpPr>
          <a:xfrm>
            <a:off x="9149976" y="3470611"/>
            <a:ext cx="979143" cy="671949"/>
            <a:chOff x="9642463" y="3411620"/>
            <a:chExt cx="862977" cy="585931"/>
          </a:xfrm>
        </p:grpSpPr>
        <p:sp>
          <p:nvSpPr>
            <p:cNvPr id="316" name="Rectangle 110">
              <a:extLst>
                <a:ext uri="{FF2B5EF4-FFF2-40B4-BE49-F238E27FC236}">
                  <a16:creationId xmlns:a16="http://schemas.microsoft.com/office/drawing/2014/main" id="{AAA26619-BB1E-4C98-9CDD-B46349B9F9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6687" y="3607790"/>
              <a:ext cx="748753" cy="38976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62025"/>
              <a:r>
                <a:rPr lang="ko-KR" altLang="en-US" sz="900" b="1"/>
                <a:t>융합전자반도체</a:t>
              </a:r>
              <a:r>
                <a:rPr lang="en-US" altLang="ko-KR" sz="900" b="1"/>
                <a:t> </a:t>
              </a:r>
              <a:endParaRPr lang="ko-KR" altLang="en-US" sz="900" b="1"/>
            </a:p>
            <a:p>
              <a:pPr algn="ctr" defTabSz="962025"/>
              <a:r>
                <a:rPr lang="ko-KR" altLang="en-US" sz="900" b="1"/>
                <a:t>공학종합설계</a:t>
              </a:r>
            </a:p>
          </p:txBody>
        </p:sp>
        <p:sp>
          <p:nvSpPr>
            <p:cNvPr id="2" name="직사각형 1">
              <a:extLst>
                <a:ext uri="{FF2B5EF4-FFF2-40B4-BE49-F238E27FC236}">
                  <a16:creationId xmlns:a16="http://schemas.microsoft.com/office/drawing/2014/main" id="{1989B9FD-B4BB-4D24-97F8-E0B0119A820F}"/>
                </a:ext>
              </a:extLst>
            </p:cNvPr>
            <p:cNvSpPr/>
            <p:nvPr/>
          </p:nvSpPr>
          <p:spPr>
            <a:xfrm>
              <a:off x="9642463" y="3411620"/>
              <a:ext cx="37160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16000" indent="-216000">
                <a:buFont typeface="+mj-ea"/>
                <a:buAutoNum type="circleNumDbPlain"/>
              </a:pPr>
              <a:r>
                <a:rPr lang="en-US" altLang="ko-KR" sz="1400" b="1">
                  <a:latin typeface="Arial" pitchFamily="34" charset="0"/>
                  <a:cs typeface="Arial" pitchFamily="34" charset="0"/>
                </a:rPr>
                <a:t> </a:t>
              </a:r>
              <a:endParaRPr lang="ko-KR" altLang="en-US" sz="14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7" name="Rectangle 87">
            <a:extLst>
              <a:ext uri="{FF2B5EF4-FFF2-40B4-BE49-F238E27FC236}">
                <a16:creationId xmlns:a16="http://schemas.microsoft.com/office/drawing/2014/main" id="{4413DA0D-5FCA-40FA-920D-03CFC0DA2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977" y="2014399"/>
            <a:ext cx="823788" cy="43342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/>
              <a:t>머신러닝</a:t>
            </a:r>
            <a:endParaRPr lang="en-US" altLang="ko-KR" sz="900" b="1"/>
          </a:p>
          <a:p>
            <a:pPr algn="ctr" defTabSz="962025"/>
            <a:r>
              <a:rPr lang="ko-KR" altLang="en-US" sz="900" b="1"/>
              <a:t>및 실습</a:t>
            </a:r>
          </a:p>
        </p:txBody>
      </p:sp>
      <p:sp>
        <p:nvSpPr>
          <p:cNvPr id="26" name="Rectangle 95">
            <a:extLst>
              <a:ext uri="{FF2B5EF4-FFF2-40B4-BE49-F238E27FC236}">
                <a16:creationId xmlns:a16="http://schemas.microsoft.com/office/drawing/2014/main" id="{D84C0EB4-1426-F16D-211F-AA7BFF621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447" y="4313845"/>
            <a:ext cx="1305342" cy="43343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1200"/>
              <a:t>학부 전공기초 </a:t>
            </a:r>
            <a:endParaRPr lang="en-US" altLang="ko-KR" sz="1200"/>
          </a:p>
          <a:p>
            <a:pPr algn="ctr" defTabSz="962025"/>
            <a:r>
              <a:rPr lang="en-US" altLang="ko-KR" sz="1200"/>
              <a:t>29</a:t>
            </a:r>
            <a:r>
              <a:rPr lang="ko-KR" altLang="en-US" sz="1200"/>
              <a:t>학점</a:t>
            </a:r>
          </a:p>
        </p:txBody>
      </p:sp>
      <p:sp>
        <p:nvSpPr>
          <p:cNvPr id="30" name="Rectangle 84">
            <a:extLst>
              <a:ext uri="{FF2B5EF4-FFF2-40B4-BE49-F238E27FC236}">
                <a16:creationId xmlns:a16="http://schemas.microsoft.com/office/drawing/2014/main" id="{D74DE537-800F-F822-40B7-18B83AC341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447" y="4815791"/>
            <a:ext cx="1305342" cy="4334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dirty="0">
                <a:latin typeface="Times New Roman" panose="02020603050405020304" pitchFamily="18" charset="0"/>
                <a:ea typeface="굴림" panose="020B0600000101010101" pitchFamily="50" charset="-127"/>
              </a:rPr>
              <a:t>학부 공통 </a:t>
            </a:r>
            <a:endParaRPr kumimoji="1" lang="en-US" altLang="ko-KR" sz="1200" b="1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dirty="0">
                <a:latin typeface="Times New Roman" panose="02020603050405020304" pitchFamily="18" charset="0"/>
                <a:ea typeface="굴림" panose="020B0600000101010101" pitchFamily="50" charset="-127"/>
              </a:rPr>
              <a:t>전공과목 </a:t>
            </a:r>
            <a:r>
              <a:rPr kumimoji="1" lang="en-US" altLang="ko-KR" sz="1200" b="1" dirty="0">
                <a:latin typeface="Times New Roman" panose="02020603050405020304" pitchFamily="18" charset="0"/>
                <a:ea typeface="굴림" panose="020B0600000101010101" pitchFamily="50" charset="-127"/>
              </a:rPr>
              <a:t>58</a:t>
            </a:r>
            <a:r>
              <a:rPr kumimoji="1" lang="ko-KR" altLang="en-US" sz="1200" b="1" dirty="0">
                <a:latin typeface="Times New Roman" panose="02020603050405020304" pitchFamily="18" charset="0"/>
                <a:ea typeface="굴림" panose="020B0600000101010101" pitchFamily="50" charset="-127"/>
              </a:rPr>
              <a:t>학점</a:t>
            </a:r>
          </a:p>
        </p:txBody>
      </p:sp>
      <p:sp>
        <p:nvSpPr>
          <p:cNvPr id="3" name="Rectangle 87">
            <a:extLst>
              <a:ext uri="{FF2B5EF4-FFF2-40B4-BE49-F238E27FC236}">
                <a16:creationId xmlns:a16="http://schemas.microsoft.com/office/drawing/2014/main" id="{87DC0775-B024-455E-4840-2A73845D3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2431" y="4114863"/>
            <a:ext cx="849543" cy="44698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b="1" dirty="0"/>
              <a:t>인공지능개론</a:t>
            </a:r>
          </a:p>
        </p:txBody>
      </p:sp>
    </p:spTree>
    <p:extLst>
      <p:ext uri="{BB962C8B-B14F-4D97-AF65-F5344CB8AC3E}">
        <p14:creationId xmlns:p14="http://schemas.microsoft.com/office/powerpoint/2010/main" val="1750455872"/>
      </p:ext>
    </p:extLst>
  </p:cSld>
  <p:clrMapOvr>
    <a:masterClrMapping/>
  </p:clrMapOvr>
</p:sld>
</file>

<file path=ppt/theme/theme1.xml><?xml version="1.0" encoding="utf-8"?>
<a:theme xmlns:a="http://schemas.openxmlformats.org/drawingml/2006/main" name="반도체소자특론(99)">
  <a:themeElements>
    <a:clrScheme name="반도체소자특론(99)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FF0000"/>
      </a:folHlink>
    </a:clrScheme>
    <a:fontScheme name="반도체소자특론(99)">
      <a:majorFont>
        <a:latin typeface="Times New Roman"/>
        <a:ea typeface="굴림"/>
        <a:cs typeface=""/>
      </a:majorFont>
      <a:minorFont>
        <a:latin typeface="Times New Roman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반도체소자특론(99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반도체소자특론(99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0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150</Words>
  <Application>Microsoft Office PowerPoint</Application>
  <PresentationFormat>와이드스크린</PresentationFormat>
  <Paragraphs>69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Times New Roman</vt:lpstr>
      <vt:lpstr>반도체소자특론(99)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신형순(전자공학과)</dc:creator>
  <cp:lastModifiedBy>hyungsoon shin</cp:lastModifiedBy>
  <cp:revision>2</cp:revision>
  <cp:lastPrinted>2023-06-30T13:48:25Z</cp:lastPrinted>
  <dcterms:created xsi:type="dcterms:W3CDTF">2021-02-04T14:33:07Z</dcterms:created>
  <dcterms:modified xsi:type="dcterms:W3CDTF">2025-07-14T05:56:22Z</dcterms:modified>
</cp:coreProperties>
</file>